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4" r:id="rId4"/>
    <p:sldId id="265" r:id="rId5"/>
    <p:sldId id="262" r:id="rId6"/>
    <p:sldId id="257" r:id="rId7"/>
    <p:sldId id="266" r:id="rId8"/>
    <p:sldId id="256" r:id="rId9"/>
    <p:sldId id="267" r:id="rId10"/>
    <p:sldId id="268" r:id="rId11"/>
    <p:sldId id="269" r:id="rId12"/>
    <p:sldId id="261" r:id="rId13"/>
    <p:sldId id="270" r:id="rId14"/>
    <p:sldId id="259" r:id="rId15"/>
    <p:sldId id="271" r:id="rId16"/>
    <p:sldId id="278" r:id="rId17"/>
    <p:sldId id="27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7:52.077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1 151,'68'41,"-61"-39,57 12,2-3,-1-3,1-3,0-2,1-4,58-8,277-30,365 34,-293-87,-236 76,231 17,-181 3,377 31,188-35,-644-50,-170 38,1 2,0 2,0 1,1 2,-1 2,11 2,-16-1,1170-12,-766 17,480 30,121 8,-720-4,-214-37,-74-1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7:57.055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1 149,'1080'0,"-656"66,8-35,-150-15,176-15,-235-4,-60 3,114 1,0-13,29-15,407-84,-425 73,-226 38,-32 2,1-2,-1-1,1-2,-1 0,1-2,-1-2,27-9,67-21,-95 34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00.404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1 102,'1'-3,"0"1,1 0,-1 0,1 1,0-1,0 0,0 0,0 1,0-1,0 1,0 0,0 0,0 0,1 0,-1 0,1 0,-1 0,0 1,1-1,-1 1,1 0,-1 0,1 0,-1 0,1 0,0 0,4-1,529-8,371 48,-860-38,186-22,-148-7,-54 17,0 0,1 2,0 2,1 0,-1 3,33-1,668 82,-256-43,331 37,-237-6,-550-64,161 5,0-8,146-22,-71-6,0 11,96 11,27 78,-242-67,1-7,-1-5,-1-6,93-25,-78 16,396-87,-293 93,-184 20,715 1,-750-3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09.450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1 351,'1042'1,"-211"72,457-73,21 0,-1276 1,1-2,-1-1,0-1,0-2,0-2,0-1,31-11,-11 2,1 2,0 3,2 2,-1 2,1 3,54 2,1255 5,-1066-31,-208 20,1 3,-1 4,1 5,0 3,-1 5,84 20,93 8,211 5,281-17,-243-74,360 2,1069 20,-1333 27,-512-4,-1 4,1 5,-1 4,0 4,-1 5,1 4,-51-12,0-3,1-2,0-1,0-4,35-2,-44 1,973-5,-914-6,-1-4,0-5,-1-5,61-23,-49 15,194-48,4 14,3 13,1 13,84 10,-384 29,8-2,-1 1,1 1,-1 0,1 2,0 0,-1 1,1 1,-1 1,0 1,0 0,-1 1,1 1,-1 1,-1 1,7 4,51 15,-71-27,0-1,1 0,-1 1,0 0,0 0,0 0,0 0,0 1,-1 0,1-1,0 1,-1 1,1-1,-1 0,0 1,1 0,-1 0,-1 0,1 0,0 0,-1 0,0 1,1 0,-1-1,-1 1,1 0,0 0,-1 0,1 2,2 21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11.272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1 113,'164'-23,"369"-59,-271 74,-232 9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13.332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4,'141'-1,"2"-2,-1 7,101 18,-112-10,-1-5,116-9,-65-1,84 3,-234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25.577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0 189,'6993'0,"-6930"-2,0-4,0-2,-1-2,-1-3,0-3,0-3,38-18,-60 21,0 2,1 2,0 2,0 1,1 2,0 2,1 2,39 2,650 5,-329 32,-301-34,-63-2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33.956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0,'6'0,"15"0,22 0,17 0,11 0,5 0,2 0,-5 0,-9 0,-16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37.467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0 486,'2378'0,"-2330"1,0-2,0-2,0-2,-1-2,1-2,-2-2,1-3,-2-1,39-19,-47 21,1 1,0 3,0 0,1 3,0 1,1 2,-1 2,0 1,18 4,8-4,1504 5,-872-41,-110 2,-354 33,-98 3,-1-5,0-6,121-25,195-114,-267 117,2 8,0 8,1 8,44 10,-151-3,1756 6,-35 69,-1218-34,1459-8,-1351-36,-268 25,-325-10,1-5,-1-5,91-8,14-28,-163 31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39.590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38,'161'30,"111"27,2-13,162 2,442-35,-856-11,0 0,0-2,-1 0,1-1,-1-2,0 0,0-1,0-1,3-3,3 1,1 1,-1 1,1 1,0 1,0 2,1 1,-1 1,24 2,18-2,663-32,-403-4,3-1,-245 17,-73 6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46.128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1 112,'770'63,"1464"-14,-2011-50,236 39,-143-10,377-21,-379-35,344 16,315-21,-876 23,0-4,-1-4,0-5,44-18,-81 26,-1 3,2 3,-1 2,1 3,0 2,44 6,-15-4,3529 4,-3551-5,0-4,-1-2,0-3,36-11,-30 8,0 4,0 3,1 3,9 3,-23 0,1381 2,-1311 5,0 6,-1 6,-1 5,64 24,215 39,-369-81,-28-2,1 0,-1-1,1-1,0 1,0-2,0 1,0-1,0-1,0 1,0-2,0 0,0 0,0 0,0-1,-1-1,1 0,0 0,-1-1,0 0,0-1,0 0,-1 0,1-1,-1 0,0 0,-1-1,6-6,-4 4,0 1,0 0,1 0,0 1,0 1,1-1,0 2,0-1,0 2,1-1,0 2,-1-1,1 2,1-1,-1 2,0 0,0 0,1 1,-1 0,0 1,1 1,3 1,20-3,431-10,343-11,-736 14,-49-1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50.011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0 188,'3048'0,"-3035"0,45 4,1-3,0-2,-1-3,1-3,-1-2,0-2,-1-3,-1-3,0-1,23-14,-58 20,1 0,1 2,0 1,0 0,1 2,0 1,0 0,1 2,1 1,100 2,-1 5,0 5,-1 6,0 6,3 5,169 26,12-16,2-14,192-14,-365-3,0 6,0 7,47 14,29 4,226 20,3-20,72-18,-333-25,-1-8,0-8,151-39,-257 47,0 3,0 4,1 3,32 4,646 5,-385-76,259 68,239 29,-297 13,-313-22,183-16,-192-3,204 2,-190-35,-157 35,174-20,60-28,-186 45,-114 4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48:51.870"/>
    </inkml:context>
    <inkml:brush xml:id="br0">
      <inkml:brushProperty name="width" value="0.3" units="cm"/>
      <inkml:brushProperty name="height" value="0.6" units="cm"/>
      <inkml:brushProperty name="color" value="#A9D8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26,'1443'0,"-1141"-26,-154 38,1 7,101 27,-13-19,-201-28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2T08:50:17.933"/>
    </inkml:context>
    <inkml:brush xml:id="br0">
      <inkml:brushProperty name="width" value="0.05" units="cm"/>
      <inkml:brushProperty name="height" value="0.05" units="cm"/>
      <inkml:brushProperty name="ignorePressure" value="1"/>
    </inkml:brush>
  </inkml:definitions>
  <inkml:trace contextRef="#ctx0" brushRef="#br0">0 0,'0'0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EABA55-4315-4C0B-90C6-030A00A87D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8F379A-D560-43DC-9848-484831842E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58B2F6-0FDC-452C-8F24-9A94827D2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8015D-6EDC-4DFF-8838-89D45A892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684FB-27A2-4C20-8770-ADF0A3C35E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716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765D2-E2B6-4103-8A03-EAD9A9BCF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BD28F5-F876-470A-B6A4-D347A52711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F2182-0830-4DD4-A398-9C14B8197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2113F6-0BAE-4066-958D-5F46597B2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27B02-53C3-448D-A0A2-96BA19B6F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113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2574D7-045D-4087-B0D4-133942F727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94E576-628A-4D5B-B5EA-8D3CD7F39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55C9EC-86BC-4285-8F41-E92175790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64F7D-4688-4769-9FB0-D99547AEF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7664D-9D0B-491E-8582-336D3093A5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923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17944-36D6-436F-B6FF-832A2FFEF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78809D-0C70-4884-A197-62FABE721C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1AEF0F-B353-4A99-9EDD-AE14B4A71E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12C893-48EF-4251-8CD8-1BF18D00E8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4D6CD2-9D26-4392-B6B1-2E06704D4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8FC450-931A-48DC-BB9C-D4B7FDBCF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245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DB7276-396D-4624-8F0C-7CEA3ED33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AA61FA-AA94-4991-9EE5-520C3DAAE8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4A27C4-32FD-426B-8B08-53D91133D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54F660-3A1E-42EA-8F4A-F8D4293C5A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D972D1-6491-490D-B7D6-DA21EFBA00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620AC1A-EB8D-4C03-B9A6-3D0045528F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08C0DB3-3B59-407B-ADCF-256A7EF5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3D34FA-A5D6-4848-BEDE-8123E85AD3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558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432A8B-7C21-43CC-B7CF-8BD8363A47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16DDAF-A86B-47EE-A85E-F4FA001C1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9EA010-10F9-4B73-8589-80F8FEFB6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D2A58DB-101D-4FBA-956D-190688EF1C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999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529D85-0564-4476-A45E-FE47CD1FE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07A3DB1-FBD5-4D93-BFAC-F5E1B4B37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69BF1F4-6EF8-4E7C-A28A-B6EB2B33A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849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B696DA-997C-4191-9E5A-6EA69E32D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1CFD4C-D845-4686-A7F3-0C3724D51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BBBBFC-CDA3-43AB-9836-A91394993E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2D20D6-AF8C-4F85-BB23-E6AA8F0FE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2CC168-04B5-4A6B-BBDD-24B0880D2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2CB84-2FE8-44F6-8FB8-5A68E2C8F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249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229BC-61CA-4E4E-A9F2-D4A84432AA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8ACB89-9F92-4E1A-8118-73EFA391BA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2FB723F-B016-410C-B3DA-E63786CF1C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6A188C-A043-4336-BC99-79C4143C8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A07E97-8DE0-4352-BED3-2E29349D9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B66DE6-8A91-4A07-849D-CD28F85936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90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FA99E-8272-4DBA-9BB8-9E32B928C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C4C15-2731-4F43-B02C-26921D75D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EACFD-DCDE-4376-A157-1E9B8A89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8993C-D7CE-4419-9B21-2C0C52F5DE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733AB-3CFA-4EE7-BCBD-04C648660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827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EC8713-7DDD-4DD0-8558-B9E3D42126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BFEA8C-61AB-4632-B25E-967F1F2F6A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E6A07-0F75-4860-905E-564AB5478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787501-08C5-4337-9169-D2ADF1D9B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A5E084-40EA-46B7-AF86-27B3670CD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167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7479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8329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719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8255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31715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36375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011407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53843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5605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15644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3626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294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45028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6133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062B7F1-1A55-434B-B3EA-E34D0822A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4D4654-D7C5-4CD4-813A-05DA4F077D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BF014F-545A-4975-9678-1C673DC97D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7EBC2-305F-4B86-AE6F-DCF4A5AB6C17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085F40-FB5D-42D9-AA24-78DC3F723F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98511-169B-4BE2-B3FA-1BF41D36BD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60221-6C44-4A7C-9118-7E225EDBB9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6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1/31/2024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234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7.png"/><Relationship Id="rId18" Type="http://schemas.openxmlformats.org/officeDocument/2006/relationships/customXml" Target="../ink/ink8.xml"/><Relationship Id="rId26" Type="http://schemas.openxmlformats.org/officeDocument/2006/relationships/customXml" Target="../ink/ink12.xml"/><Relationship Id="rId3" Type="http://schemas.openxmlformats.org/officeDocument/2006/relationships/image" Target="../media/image4.png"/><Relationship Id="rId21" Type="http://schemas.openxmlformats.org/officeDocument/2006/relationships/image" Target="../media/image11.png"/><Relationship Id="rId7" Type="http://schemas.openxmlformats.org/officeDocument/2006/relationships/image" Target="../media/image46.png"/><Relationship Id="rId12" Type="http://schemas.openxmlformats.org/officeDocument/2006/relationships/customXml" Target="../ink/ink5.xml"/><Relationship Id="rId17" Type="http://schemas.openxmlformats.org/officeDocument/2006/relationships/image" Target="../media/image9.png"/><Relationship Id="rId25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openxmlformats.org/officeDocument/2006/relationships/customXml" Target="../ink/ink7.xml"/><Relationship Id="rId20" Type="http://schemas.openxmlformats.org/officeDocument/2006/relationships/customXml" Target="../ink/ink9.xml"/><Relationship Id="rId29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11" Type="http://schemas.openxmlformats.org/officeDocument/2006/relationships/image" Target="../media/image6.png"/><Relationship Id="rId24" Type="http://schemas.openxmlformats.org/officeDocument/2006/relationships/customXml" Target="../ink/ink11.xml"/><Relationship Id="rId5" Type="http://schemas.openxmlformats.org/officeDocument/2006/relationships/image" Target="../media/image36.png"/><Relationship Id="rId15" Type="http://schemas.openxmlformats.org/officeDocument/2006/relationships/image" Target="../media/image8.png"/><Relationship Id="rId23" Type="http://schemas.openxmlformats.org/officeDocument/2006/relationships/image" Target="../media/image12.png"/><Relationship Id="rId28" Type="http://schemas.openxmlformats.org/officeDocument/2006/relationships/customXml" Target="../ink/ink13.xml"/><Relationship Id="rId10" Type="http://schemas.openxmlformats.org/officeDocument/2006/relationships/customXml" Target="../ink/ink4.xml"/><Relationship Id="rId19" Type="http://schemas.openxmlformats.org/officeDocument/2006/relationships/image" Target="../media/image10.png"/><Relationship Id="rId31" Type="http://schemas.openxmlformats.org/officeDocument/2006/relationships/image" Target="../media/image16.png"/><Relationship Id="rId4" Type="http://schemas.openxmlformats.org/officeDocument/2006/relationships/customXml" Target="../ink/ink1.xml"/><Relationship Id="rId9" Type="http://schemas.openxmlformats.org/officeDocument/2006/relationships/image" Target="../media/image5.png"/><Relationship Id="rId14" Type="http://schemas.openxmlformats.org/officeDocument/2006/relationships/customXml" Target="../ink/ink6.xml"/><Relationship Id="rId22" Type="http://schemas.openxmlformats.org/officeDocument/2006/relationships/customXml" Target="../ink/ink10.xml"/><Relationship Id="rId27" Type="http://schemas.openxmlformats.org/officeDocument/2006/relationships/image" Target="../media/image14.png"/><Relationship Id="rId30" Type="http://schemas.openxmlformats.org/officeDocument/2006/relationships/customXml" Target="../ink/ink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4D4BD00-747C-4F02-8BA2-6BD2BB97E88E}"/>
              </a:ext>
            </a:extLst>
          </p:cNvPr>
          <p:cNvSpPr txBox="1"/>
          <p:nvPr/>
        </p:nvSpPr>
        <p:spPr>
          <a:xfrm>
            <a:off x="1258957" y="768626"/>
            <a:ext cx="99258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u="sng" dirty="0">
              <a:solidFill>
                <a:srgbClr val="0070C0"/>
              </a:solidFill>
            </a:endParaRPr>
          </a:p>
          <a:p>
            <a:pPr algn="ctr"/>
            <a:r>
              <a:rPr lang="en-GB" sz="5400" u="sng" dirty="0">
                <a:solidFill>
                  <a:srgbClr val="0070C0"/>
                </a:solidFill>
              </a:rPr>
              <a:t>Behaviour Curriculum 2024</a:t>
            </a:r>
          </a:p>
          <a:p>
            <a:pPr algn="ctr"/>
            <a:endParaRPr lang="en-GB" sz="3600" u="sng" dirty="0">
              <a:solidFill>
                <a:srgbClr val="0070C0"/>
              </a:solidFill>
            </a:endParaRPr>
          </a:p>
          <a:p>
            <a:pPr algn="ctr"/>
            <a:endParaRPr lang="en-GB" dirty="0"/>
          </a:p>
          <a:p>
            <a:pPr algn="ctr"/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E97175-0BBB-4DEC-AEF7-8FE404557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3529" y="3136889"/>
            <a:ext cx="6416734" cy="2952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1B29B7D-E4F5-48FE-ABDA-DE3D07DECD10}"/>
              </a:ext>
            </a:extLst>
          </p:cNvPr>
          <p:cNvSpPr/>
          <p:nvPr/>
        </p:nvSpPr>
        <p:spPr>
          <a:xfrm>
            <a:off x="8415130" y="5499652"/>
            <a:ext cx="1272209" cy="7156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3901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59FA53-B3E0-4711-84FC-FCB2ADAF5A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454" y="547148"/>
            <a:ext cx="6997825" cy="31369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8894A7B-9313-4BF1-A4CE-C799FF57E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454" y="3777201"/>
            <a:ext cx="6743494" cy="300463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B9FC6F-5C31-44A8-94A6-8647F9992E5F}"/>
              </a:ext>
            </a:extLst>
          </p:cNvPr>
          <p:cNvSpPr txBox="1"/>
          <p:nvPr/>
        </p:nvSpPr>
        <p:spPr>
          <a:xfrm>
            <a:off x="8441636" y="2927196"/>
            <a:ext cx="298173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</a:rPr>
              <a:t>Department for Education advice for school’s on creating and implementing a behaviour curriculum</a:t>
            </a:r>
            <a:r>
              <a:rPr lang="en-GB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047574-D212-4315-BB6E-3FAA15CC926D}"/>
              </a:ext>
            </a:extLst>
          </p:cNvPr>
          <p:cNvSpPr txBox="1"/>
          <p:nvPr/>
        </p:nvSpPr>
        <p:spPr>
          <a:xfrm>
            <a:off x="8441636" y="278295"/>
            <a:ext cx="32997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Our Behaviour curriculum Journey – What have we used to help us.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E224ACF-DCB2-43AF-B0AD-5151A570C927}"/>
                  </a:ext>
                </a:extLst>
              </p14:cNvPr>
              <p14:cNvContentPartPr/>
              <p14:nvPr/>
            </p14:nvContentPartPr>
            <p14:xfrm>
              <a:off x="2570301" y="661054"/>
              <a:ext cx="3364920" cy="8460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E224ACF-DCB2-43AF-B0AD-5151A570C92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16661" y="553414"/>
                <a:ext cx="3472560" cy="300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E9FCB17B-E664-41A8-84AC-281C6467C487}"/>
                  </a:ext>
                </a:extLst>
              </p14:cNvPr>
              <p14:cNvContentPartPr/>
              <p14:nvPr/>
            </p14:nvContentPartPr>
            <p14:xfrm>
              <a:off x="4849821" y="940054"/>
              <a:ext cx="1947240" cy="9504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E9FCB17B-E664-41A8-84AC-281C6467C487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796181" y="832054"/>
                <a:ext cx="2054880" cy="310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A30A7B5A-D62F-40B5-AAC0-5DE9FBEF05DA}"/>
                  </a:ext>
                </a:extLst>
              </p14:cNvPr>
              <p14:cNvContentPartPr/>
              <p14:nvPr/>
            </p14:nvContentPartPr>
            <p14:xfrm>
              <a:off x="715221" y="1221934"/>
              <a:ext cx="3351240" cy="9180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A30A7B5A-D62F-40B5-AAC0-5DE9FBEF05DA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661581" y="1114294"/>
                <a:ext cx="3458880" cy="307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9" name="Ink 8">
                <a:extLst>
                  <a:ext uri="{FF2B5EF4-FFF2-40B4-BE49-F238E27FC236}">
                    <a16:creationId xmlns:a16="http://schemas.microsoft.com/office/drawing/2014/main" id="{3D4044BF-8F10-4696-93A9-E6C7CACE77B8}"/>
                  </a:ext>
                </a:extLst>
              </p14:cNvPr>
              <p14:cNvContentPartPr/>
              <p14:nvPr/>
            </p14:nvContentPartPr>
            <p14:xfrm>
              <a:off x="648981" y="2033734"/>
              <a:ext cx="6455880" cy="154440"/>
            </p14:xfrm>
          </p:contentPart>
        </mc:Choice>
        <mc:Fallback xmlns="">
          <p:pic>
            <p:nvPicPr>
              <p:cNvPr id="9" name="Ink 8">
                <a:extLst>
                  <a:ext uri="{FF2B5EF4-FFF2-40B4-BE49-F238E27FC236}">
                    <a16:creationId xmlns:a16="http://schemas.microsoft.com/office/drawing/2014/main" id="{3D4044BF-8F10-4696-93A9-E6C7CACE77B8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595341" y="1925734"/>
                <a:ext cx="6563520" cy="3700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0" name="Ink 9">
                <a:extLst>
                  <a:ext uri="{FF2B5EF4-FFF2-40B4-BE49-F238E27FC236}">
                    <a16:creationId xmlns:a16="http://schemas.microsoft.com/office/drawing/2014/main" id="{D4B7E732-F7D8-4AA1-A72D-228BCF3046BC}"/>
                  </a:ext>
                </a:extLst>
              </p14:cNvPr>
              <p14:cNvContentPartPr/>
              <p14:nvPr/>
            </p14:nvContentPartPr>
            <p14:xfrm>
              <a:off x="675621" y="2411014"/>
              <a:ext cx="356760" cy="40680"/>
            </p14:xfrm>
          </p:contentPart>
        </mc:Choice>
        <mc:Fallback xmlns="">
          <p:pic>
            <p:nvPicPr>
              <p:cNvPr id="10" name="Ink 9">
                <a:extLst>
                  <a:ext uri="{FF2B5EF4-FFF2-40B4-BE49-F238E27FC236}">
                    <a16:creationId xmlns:a16="http://schemas.microsoft.com/office/drawing/2014/main" id="{D4B7E732-F7D8-4AA1-A72D-228BCF3046BC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21981" y="2303014"/>
                <a:ext cx="464400" cy="256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FF1ABD37-17EA-415A-9313-05D80E36370C}"/>
                  </a:ext>
                </a:extLst>
              </p14:cNvPr>
              <p14:cNvContentPartPr/>
              <p14:nvPr/>
            </p14:nvContentPartPr>
            <p14:xfrm>
              <a:off x="1324701" y="2450254"/>
              <a:ext cx="595440" cy="165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FF1ABD37-17EA-415A-9313-05D80E36370C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271061" y="2342254"/>
                <a:ext cx="703080" cy="23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6">
            <p14:nvContentPartPr>
              <p14:cNvPr id="12" name="Ink 11">
                <a:extLst>
                  <a:ext uri="{FF2B5EF4-FFF2-40B4-BE49-F238E27FC236}">
                    <a16:creationId xmlns:a16="http://schemas.microsoft.com/office/drawing/2014/main" id="{39DB26FF-F98B-4AE1-8FDD-3EBE52E49D85}"/>
                  </a:ext>
                </a:extLst>
              </p14:cNvPr>
              <p14:cNvContentPartPr/>
              <p14:nvPr/>
            </p14:nvContentPartPr>
            <p14:xfrm>
              <a:off x="2954781" y="2621974"/>
              <a:ext cx="3312720" cy="68040"/>
            </p14:xfrm>
          </p:contentPart>
        </mc:Choice>
        <mc:Fallback xmlns="">
          <p:pic>
            <p:nvPicPr>
              <p:cNvPr id="12" name="Ink 11">
                <a:extLst>
                  <a:ext uri="{FF2B5EF4-FFF2-40B4-BE49-F238E27FC236}">
                    <a16:creationId xmlns:a16="http://schemas.microsoft.com/office/drawing/2014/main" id="{39DB26FF-F98B-4AE1-8FDD-3EBE52E49D85}"/>
                  </a:ext>
                </a:extLst>
              </p:cNvPr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2900781" y="2514334"/>
                <a:ext cx="3420360" cy="2836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8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93D89C04-112B-4174-8424-111AF8271A7F}"/>
                  </a:ext>
                </a:extLst>
              </p14:cNvPr>
              <p14:cNvContentPartPr/>
              <p14:nvPr/>
            </p14:nvContentPartPr>
            <p14:xfrm>
              <a:off x="6440301" y="2663374"/>
              <a:ext cx="194760" cy="36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93D89C04-112B-4174-8424-111AF8271A7F}"/>
                  </a:ext>
                </a:extLst>
              </p:cNvPr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6386301" y="2555374"/>
                <a:ext cx="302400" cy="21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0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E6001773-FBF5-49E6-B27E-D64906C569A9}"/>
                  </a:ext>
                </a:extLst>
              </p14:cNvPr>
              <p14:cNvContentPartPr/>
              <p14:nvPr/>
            </p14:nvContentPartPr>
            <p14:xfrm>
              <a:off x="662301" y="2819614"/>
              <a:ext cx="6008400" cy="17568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E6001773-FBF5-49E6-B27E-D64906C569A9}"/>
                  </a:ext>
                </a:extLst>
              </p:cNvPr>
              <p:cNvPicPr/>
              <p:nvPr/>
            </p:nvPicPr>
            <p:blipFill>
              <a:blip r:embed="rId21"/>
              <a:stretch>
                <a:fillRect/>
              </a:stretch>
            </p:blipFill>
            <p:spPr>
              <a:xfrm>
                <a:off x="608301" y="2711614"/>
                <a:ext cx="6116040" cy="3913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2">
            <p14:nvContentPartPr>
              <p14:cNvPr id="15" name="Ink 14">
                <a:extLst>
                  <a:ext uri="{FF2B5EF4-FFF2-40B4-BE49-F238E27FC236}">
                    <a16:creationId xmlns:a16="http://schemas.microsoft.com/office/drawing/2014/main" id="{A0CE08F6-8883-4E35-8508-0737F87A8353}"/>
                  </a:ext>
                </a:extLst>
              </p14:cNvPr>
              <p14:cNvContentPartPr/>
              <p14:nvPr/>
            </p14:nvContentPartPr>
            <p14:xfrm>
              <a:off x="648981" y="3179614"/>
              <a:ext cx="1469880" cy="81720"/>
            </p14:xfrm>
          </p:contentPart>
        </mc:Choice>
        <mc:Fallback xmlns="">
          <p:pic>
            <p:nvPicPr>
              <p:cNvPr id="15" name="Ink 14">
                <a:extLst>
                  <a:ext uri="{FF2B5EF4-FFF2-40B4-BE49-F238E27FC236}">
                    <a16:creationId xmlns:a16="http://schemas.microsoft.com/office/drawing/2014/main" id="{A0CE08F6-8883-4E35-8508-0737F87A8353}"/>
                  </a:ext>
                </a:extLst>
              </p:cNvPr>
              <p:cNvPicPr/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595341" y="3071974"/>
                <a:ext cx="1577520" cy="297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4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F4794407-79F8-4EC1-B4B1-1DC88A5275EA}"/>
                  </a:ext>
                </a:extLst>
              </p14:cNvPr>
              <p14:cNvContentPartPr/>
              <p14:nvPr/>
            </p14:nvContentPartPr>
            <p14:xfrm>
              <a:off x="609021" y="3868654"/>
              <a:ext cx="5997600" cy="1065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F4794407-79F8-4EC1-B4B1-1DC88A5275EA}"/>
                  </a:ext>
                </a:extLst>
              </p:cNvPr>
              <p:cNvPicPr/>
              <p:nvPr/>
            </p:nvPicPr>
            <p:blipFill>
              <a:blip r:embed="rId25"/>
              <a:stretch>
                <a:fillRect/>
              </a:stretch>
            </p:blipFill>
            <p:spPr>
              <a:xfrm>
                <a:off x="555381" y="3761014"/>
                <a:ext cx="6105240" cy="3222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6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B699CCBE-8D38-417D-A7E2-BC771A52C5A1}"/>
                  </a:ext>
                </a:extLst>
              </p14:cNvPr>
              <p14:cNvContentPartPr/>
              <p14:nvPr/>
            </p14:nvContentPartPr>
            <p14:xfrm>
              <a:off x="635661" y="4132894"/>
              <a:ext cx="5524920" cy="14616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B699CCBE-8D38-417D-A7E2-BC771A52C5A1}"/>
                  </a:ext>
                </a:extLst>
              </p:cNvPr>
              <p:cNvPicPr/>
              <p:nvPr/>
            </p:nvPicPr>
            <p:blipFill>
              <a:blip r:embed="rId27"/>
              <a:stretch>
                <a:fillRect/>
              </a:stretch>
            </p:blipFill>
            <p:spPr>
              <a:xfrm>
                <a:off x="581661" y="4025254"/>
                <a:ext cx="5632560" cy="361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8">
            <p14:nvContentPartPr>
              <p14:cNvPr id="18" name="Ink 17">
                <a:extLst>
                  <a:ext uri="{FF2B5EF4-FFF2-40B4-BE49-F238E27FC236}">
                    <a16:creationId xmlns:a16="http://schemas.microsoft.com/office/drawing/2014/main" id="{CED05321-D133-4FE9-A35F-8A95D5CCE554}"/>
                  </a:ext>
                </a:extLst>
              </p14:cNvPr>
              <p14:cNvContentPartPr/>
              <p14:nvPr/>
            </p14:nvContentPartPr>
            <p14:xfrm>
              <a:off x="675621" y="4429534"/>
              <a:ext cx="924120" cy="37800"/>
            </p14:xfrm>
          </p:contentPart>
        </mc:Choice>
        <mc:Fallback xmlns="">
          <p:pic>
            <p:nvPicPr>
              <p:cNvPr id="18" name="Ink 17">
                <a:extLst>
                  <a:ext uri="{FF2B5EF4-FFF2-40B4-BE49-F238E27FC236}">
                    <a16:creationId xmlns:a16="http://schemas.microsoft.com/office/drawing/2014/main" id="{CED05321-D133-4FE9-A35F-8A95D5CCE554}"/>
                  </a:ext>
                </a:extLst>
              </p:cNvPr>
              <p:cNvPicPr/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621981" y="4321534"/>
                <a:ext cx="1031760" cy="253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0">
            <p14:nvContentPartPr>
              <p14:cNvPr id="23" name="Ink 22">
                <a:extLst>
                  <a:ext uri="{FF2B5EF4-FFF2-40B4-BE49-F238E27FC236}">
                    <a16:creationId xmlns:a16="http://schemas.microsoft.com/office/drawing/2014/main" id="{E2D6AF31-106A-4BDA-A35E-F5BEEAEA7E66}"/>
                  </a:ext>
                </a:extLst>
              </p14:cNvPr>
              <p14:cNvContentPartPr/>
              <p14:nvPr/>
            </p14:nvContentPartPr>
            <p14:xfrm>
              <a:off x="9620901" y="1616494"/>
              <a:ext cx="360" cy="360"/>
            </p14:xfrm>
          </p:contentPart>
        </mc:Choice>
        <mc:Fallback xmlns="">
          <p:pic>
            <p:nvPicPr>
              <p:cNvPr id="23" name="Ink 22">
                <a:extLst>
                  <a:ext uri="{FF2B5EF4-FFF2-40B4-BE49-F238E27FC236}">
                    <a16:creationId xmlns:a16="http://schemas.microsoft.com/office/drawing/2014/main" id="{E2D6AF31-106A-4BDA-A35E-F5BEEAEA7E66}"/>
                  </a:ext>
                </a:extLst>
              </p:cNvPr>
              <p:cNvPicPr/>
              <p:nvPr/>
            </p:nvPicPr>
            <p:blipFill>
              <a:blip r:embed="rId31"/>
              <a:stretch>
                <a:fillRect/>
              </a:stretch>
            </p:blipFill>
            <p:spPr>
              <a:xfrm>
                <a:off x="9611901" y="1607494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1373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C3DE47-CC12-465A-B8F7-8C8CB9C0F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620" y="3867564"/>
            <a:ext cx="1990725" cy="26479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1B16863-ABA3-4983-8382-189DBB436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111" y="3867564"/>
            <a:ext cx="7111054" cy="219691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BBD70BA-CA18-4619-AAFE-45B780119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504" y="554854"/>
            <a:ext cx="1944595" cy="287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C564F51-4936-4B0F-801C-BC60D1B7D7D0}"/>
              </a:ext>
            </a:extLst>
          </p:cNvPr>
          <p:cNvSpPr txBox="1"/>
          <p:nvPr/>
        </p:nvSpPr>
        <p:spPr>
          <a:xfrm>
            <a:off x="2744651" y="793525"/>
            <a:ext cx="78835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Recognition boards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Consistency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Restorative conversations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Building positive relationships</a:t>
            </a:r>
          </a:p>
        </p:txBody>
      </p:sp>
    </p:spTree>
    <p:extLst>
      <p:ext uri="{BB962C8B-B14F-4D97-AF65-F5344CB8AC3E}">
        <p14:creationId xmlns:p14="http://schemas.microsoft.com/office/powerpoint/2010/main" val="3222401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F0DC1E-9819-4182-B458-993BF0469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552" y="2183503"/>
            <a:ext cx="10184895" cy="387274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2E85F6-A89F-48C7-8050-9CA19D33825B}"/>
              </a:ext>
            </a:extLst>
          </p:cNvPr>
          <p:cNvSpPr txBox="1"/>
          <p:nvPr/>
        </p:nvSpPr>
        <p:spPr>
          <a:xfrm>
            <a:off x="795130" y="617090"/>
            <a:ext cx="8772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C00000"/>
                </a:solidFill>
              </a:rPr>
              <a:t>At St Martin’s, we will always</a:t>
            </a:r>
          </a:p>
        </p:txBody>
      </p:sp>
    </p:spTree>
    <p:extLst>
      <p:ext uri="{BB962C8B-B14F-4D97-AF65-F5344CB8AC3E}">
        <p14:creationId xmlns:p14="http://schemas.microsoft.com/office/powerpoint/2010/main" val="35087603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52219F-0FF0-49F2-AA90-6E194682B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080" y="147637"/>
            <a:ext cx="2288618" cy="32813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A495717-52F2-4E05-AC38-19B001B5C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8450" y="147637"/>
            <a:ext cx="2288618" cy="33261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12353AF-D1C0-42BB-8256-A8247C380A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2821" y="147637"/>
            <a:ext cx="2356662" cy="3326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86282C-57F6-4F8E-830A-D5D52BA05E3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15236" y="147637"/>
            <a:ext cx="2288618" cy="332683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C6566A-507E-49C6-88F6-7F5E53995E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913" y="3473761"/>
            <a:ext cx="2275784" cy="32813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C0A8B46-E1F9-437D-A1A1-0C564EEBCB2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46028" y="3473761"/>
            <a:ext cx="2273462" cy="3281364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38CE2B4-85BD-4620-A4AF-65E359F8E1F3}"/>
              </a:ext>
            </a:extLst>
          </p:cNvPr>
          <p:cNvSpPr/>
          <p:nvPr/>
        </p:nvSpPr>
        <p:spPr>
          <a:xfrm>
            <a:off x="5618041" y="3892798"/>
            <a:ext cx="1806222" cy="2280355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93AE895-6B2C-41FE-9FF5-0CB91409D0A6}"/>
              </a:ext>
            </a:extLst>
          </p:cNvPr>
          <p:cNvSpPr/>
          <p:nvPr/>
        </p:nvSpPr>
        <p:spPr>
          <a:xfrm>
            <a:off x="7695605" y="3884453"/>
            <a:ext cx="1806222" cy="2280355"/>
          </a:xfrm>
          <a:prstGeom prst="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1AA091D-50DD-48FD-8CDE-0ACD0B191742}"/>
              </a:ext>
            </a:extLst>
          </p:cNvPr>
          <p:cNvSpPr txBox="1"/>
          <p:nvPr/>
        </p:nvSpPr>
        <p:spPr>
          <a:xfrm>
            <a:off x="5840028" y="4120913"/>
            <a:ext cx="1354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Focus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B56EC80-FADF-42BE-AB9B-A22065E368F7}"/>
              </a:ext>
            </a:extLst>
          </p:cNvPr>
          <p:cNvSpPr txBox="1"/>
          <p:nvPr/>
        </p:nvSpPr>
        <p:spPr>
          <a:xfrm>
            <a:off x="7922814" y="4105015"/>
            <a:ext cx="1354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Celebrate!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96F57C-C903-4034-8739-C9B6E773902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83262" y="4786222"/>
            <a:ext cx="868201" cy="8810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4C7FADF-6637-4455-B888-C151E63485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98082" y="4786222"/>
            <a:ext cx="1001267" cy="96275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191A0E6-BFE2-4C0A-9D65-0CD961451DB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86284" y="3892798"/>
            <a:ext cx="2288618" cy="98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064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CABEE1A-C200-4DF5-A73A-557F201D6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83" y="171450"/>
            <a:ext cx="2362200" cy="32575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1003B64-854B-4566-A41D-BE781DA065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9997" y="171450"/>
            <a:ext cx="2609850" cy="304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5B64FB-086F-4680-A8B1-A8717F64C1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2480" y="171450"/>
            <a:ext cx="2419350" cy="299085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F9C0ED2-E614-4D73-AB05-D8C4A360198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310" y="4224133"/>
            <a:ext cx="5261373" cy="233569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DD080F-C488-405A-BB58-3C36393CE21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79798" y="4172133"/>
            <a:ext cx="4921940" cy="243969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BB8B33-221F-4D73-B64D-17163FD405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2828" y="318905"/>
            <a:ext cx="2218910" cy="352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2865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A00E0D6-7CC4-435A-B841-CC32BCBE9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062" y="268645"/>
            <a:ext cx="11251096" cy="6320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4475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C1 - Unexpected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647" y="2673467"/>
            <a:ext cx="11764703" cy="177470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3647" y="4703879"/>
            <a:ext cx="7143375" cy="10001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Teachers can use their judgement and discretion when giving this consequence. It might be that some children need a couple of reminders before moving to C2</a:t>
            </a:r>
          </a:p>
        </p:txBody>
      </p:sp>
    </p:spTree>
    <p:extLst>
      <p:ext uri="{BB962C8B-B14F-4D97-AF65-F5344CB8AC3E}">
        <p14:creationId xmlns:p14="http://schemas.microsoft.com/office/powerpoint/2010/main" val="28618849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C2 - Persistent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549" y="2729874"/>
            <a:ext cx="11374535" cy="1543188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66750" y="5029200"/>
            <a:ext cx="7286625" cy="1295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same applies to this stage and positive reinforcement so the children can make the right choice before moving to C3.</a:t>
            </a:r>
          </a:p>
        </p:txBody>
      </p:sp>
    </p:spTree>
    <p:extLst>
      <p:ext uri="{BB962C8B-B14F-4D97-AF65-F5344CB8AC3E}">
        <p14:creationId xmlns:p14="http://schemas.microsoft.com/office/powerpoint/2010/main" val="1677976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C3 - Serious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89411" y="4317756"/>
            <a:ext cx="4504950" cy="2438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C3 begins the issuing of cards.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They have had all the warnings and reminders.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613" y="2032248"/>
            <a:ext cx="12064772" cy="2038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664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C4 – Very serious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190500" y="4252753"/>
            <a:ext cx="5248275" cy="1581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 red letter can be sent to parents based on the teacher’s judgement.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actual red card issued may be enough deterrent for the pupil.</a:t>
            </a:r>
          </a:p>
        </p:txBody>
      </p:sp>
      <p:sp>
        <p:nvSpPr>
          <p:cNvPr id="6" name="Oval 5"/>
          <p:cNvSpPr/>
          <p:nvPr/>
        </p:nvSpPr>
        <p:spPr>
          <a:xfrm>
            <a:off x="7391400" y="4252753"/>
            <a:ext cx="4505325" cy="17621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The discussion about a red card will be a phone</a:t>
            </a:r>
            <a:r>
              <a:rPr kumimoji="0" lang="en-GB" sz="18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call – not on the playground.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71501" y="5985984"/>
            <a:ext cx="7143750" cy="8431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If a red card is received on a Friday afternoon, then the consequence will be carried over to the Monday of the next week and explained to both pupil and parent.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070707"/>
            <a:ext cx="11919178" cy="1903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8915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C5 – Extremely Serious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075" y="2648555"/>
            <a:ext cx="11800184" cy="113287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628650" y="4591050"/>
            <a:ext cx="4343400" cy="1476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prstClr val="white"/>
                </a:solidFill>
                <a:latin typeface="Century Gothic" panose="020B0502020202020204"/>
              </a:rPr>
              <a:t>I</a:t>
            </a:r>
            <a:r>
              <a:rPr kumimoji="0" lang="en-GB" sz="1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ncidents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can move straight to C4 or C5 based on the severity of the action.</a:t>
            </a:r>
          </a:p>
        </p:txBody>
      </p:sp>
    </p:spTree>
    <p:extLst>
      <p:ext uri="{BB962C8B-B14F-4D97-AF65-F5344CB8AC3E}">
        <p14:creationId xmlns:p14="http://schemas.microsoft.com/office/powerpoint/2010/main" val="35622160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7E084D-F1CF-4167-BF97-F9EDEA8FC8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295" y="548515"/>
            <a:ext cx="10248279" cy="609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929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99685" y="98425"/>
            <a:ext cx="5491640" cy="665468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477250" y="3162300"/>
            <a:ext cx="2800350" cy="10668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Red Card Letter to parents</a:t>
            </a:r>
          </a:p>
        </p:txBody>
      </p:sp>
    </p:spTree>
    <p:extLst>
      <p:ext uri="{BB962C8B-B14F-4D97-AF65-F5344CB8AC3E}">
        <p14:creationId xmlns:p14="http://schemas.microsoft.com/office/powerpoint/2010/main" val="14542288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Success Plan Sheet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77823" y="327025"/>
            <a:ext cx="4728302" cy="6383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042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9DE6B84-3B4A-454E-97CC-879F80F99E5C}"/>
              </a:ext>
            </a:extLst>
          </p:cNvPr>
          <p:cNvSpPr txBox="1"/>
          <p:nvPr/>
        </p:nvSpPr>
        <p:spPr>
          <a:xfrm>
            <a:off x="1378226" y="622852"/>
            <a:ext cx="9740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/>
              <a:t>Thank you for joining us! </a:t>
            </a:r>
          </a:p>
          <a:p>
            <a:pPr algn="ctr"/>
            <a:r>
              <a:rPr lang="en-GB" sz="6600" dirty="0">
                <a:sym typeface="Wingdings" panose="05000000000000000000" pitchFamily="2" charset="2"/>
              </a:rPr>
              <a:t>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158410200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00C6BB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</TotalTime>
  <Words>238</Words>
  <Application>Microsoft Office PowerPoint</Application>
  <PresentationFormat>Widescreen</PresentationFormat>
  <Paragraphs>30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Wingdings</vt:lpstr>
      <vt:lpstr>Wingdings 2</vt:lpstr>
      <vt:lpstr>Office Theme</vt:lpstr>
      <vt:lpstr>Quotable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C1 - Unexpected</vt:lpstr>
      <vt:lpstr>C2 - Persistent</vt:lpstr>
      <vt:lpstr>C3 - Serious</vt:lpstr>
      <vt:lpstr>C4 – Very serious</vt:lpstr>
      <vt:lpstr>C5 – Extremely Serious</vt:lpstr>
      <vt:lpstr>PowerPoint Presentation</vt:lpstr>
      <vt:lpstr>PowerPoint Presentation</vt:lpstr>
      <vt:lpstr>Success Plan Sheet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Emery</dc:creator>
  <cp:lastModifiedBy>Joanna Emery</cp:lastModifiedBy>
  <cp:revision>21</cp:revision>
  <dcterms:created xsi:type="dcterms:W3CDTF">2024-01-10T21:47:58Z</dcterms:created>
  <dcterms:modified xsi:type="dcterms:W3CDTF">2024-01-31T14:15:10Z</dcterms:modified>
</cp:coreProperties>
</file>